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02"/>
    <a:srgbClr val="6AD7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402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14F344-39B4-3C4F-A476-E592646550E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C0A04-A4DE-4043-8B5C-E50ECA8959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2733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C0A04-A4DE-4043-8B5C-E50ECA89594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168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16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40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2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048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980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37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2929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7928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74623509-8B7C-5544-B762-A84AB6D45E55}" type="datetimeFigureOut">
              <a:rPr lang="en-US" smtClean="0"/>
              <a:t>8/26/2016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C3860942-9CA9-804D-9DD9-CF61B31713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9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8644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5.xml"/><Relationship Id="rId3" Type="http://schemas.openxmlformats.org/officeDocument/2006/relationships/hyperlink" Target="https://www.evernote.com/shard/s274/sh/949b03b0-b440-4bbc-af4a-bf879044bed4/4013b42750c665ba0f39e78eebdc9472" TargetMode="External"/><Relationship Id="rId7" Type="http://schemas.openxmlformats.org/officeDocument/2006/relationships/hyperlink" Target="https://www.etsy.com/shop/CLIPARTGARDEN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hyperlink" Target="http://www.teacherspayteachers.com/Store/Darcy-Baldwin-Fonts" TargetMode="External"/><Relationship Id="rId4" Type="http://schemas.openxmlformats.org/officeDocument/2006/relationships/hyperlink" Target="http://www.teacherspayteachers.com/Store/Flapjack-Educational-Resources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5.xml"/><Relationship Id="rId13" Type="http://schemas.openxmlformats.org/officeDocument/2006/relationships/slide" Target="slide19.xml"/><Relationship Id="rId18" Type="http://schemas.openxmlformats.org/officeDocument/2006/relationships/slide" Target="slide18.xml"/><Relationship Id="rId3" Type="http://schemas.openxmlformats.org/officeDocument/2006/relationships/slide" Target="slide3.xml"/><Relationship Id="rId21" Type="http://schemas.openxmlformats.org/officeDocument/2006/relationships/slide" Target="slide20.xml"/><Relationship Id="rId7" Type="http://schemas.openxmlformats.org/officeDocument/2006/relationships/slide" Target="slide17.xml"/><Relationship Id="rId12" Type="http://schemas.openxmlformats.org/officeDocument/2006/relationships/slide" Target="slide9.xml"/><Relationship Id="rId17" Type="http://schemas.openxmlformats.org/officeDocument/2006/relationships/slide" Target="slide12.xml"/><Relationship Id="rId2" Type="http://schemas.openxmlformats.org/officeDocument/2006/relationships/image" Target="../media/image2.jpg"/><Relationship Id="rId16" Type="http://schemas.openxmlformats.org/officeDocument/2006/relationships/slide" Target="slide10.xml"/><Relationship Id="rId20" Type="http://schemas.openxmlformats.org/officeDocument/2006/relationships/slide" Target="slide1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1.xml"/><Relationship Id="rId5" Type="http://schemas.openxmlformats.org/officeDocument/2006/relationships/slide" Target="slide5.xml"/><Relationship Id="rId15" Type="http://schemas.openxmlformats.org/officeDocument/2006/relationships/slide" Target="slide8.xml"/><Relationship Id="rId10" Type="http://schemas.openxmlformats.org/officeDocument/2006/relationships/slide" Target="slide7.xml"/><Relationship Id="rId19" Type="http://schemas.openxmlformats.org/officeDocument/2006/relationships/slide" Target="slide14.xml"/><Relationship Id="rId4" Type="http://schemas.openxmlformats.org/officeDocument/2006/relationships/slide" Target="slide4.xml"/><Relationship Id="rId9" Type="http://schemas.openxmlformats.org/officeDocument/2006/relationships/slide" Target="slide13.xml"/><Relationship Id="rId14" Type="http://schemas.openxmlformats.org/officeDocument/2006/relationships/slide" Target="slide21.xml"/><Relationship Id="rId22" Type="http://schemas.openxmlformats.org/officeDocument/2006/relationships/slide" Target="slide2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audio" Target="../media/audio1.bin"/><Relationship Id="rId1" Type="http://schemas.openxmlformats.org/officeDocument/2006/relationships/slideLayout" Target="../slideLayouts/slideLayout1.xml"/><Relationship Id="rId6" Type="http://schemas.openxmlformats.org/officeDocument/2006/relationships/audio" Target="../media/audio1.bin"/><Relationship Id="rId5" Type="http://schemas.openxmlformats.org/officeDocument/2006/relationships/image" Target="../media/image5.png"/><Relationship Id="rId4" Type="http://schemas.openxmlformats.org/officeDocument/2006/relationships/slide" Target="slide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audio" Target="../media/audio2.bin"/><Relationship Id="rId3" Type="http://schemas.openxmlformats.org/officeDocument/2006/relationships/image" Target="../media/image28.jpg"/><Relationship Id="rId7" Type="http://schemas.openxmlformats.org/officeDocument/2006/relationships/image" Target="../media/image5.png"/><Relationship Id="rId2" Type="http://schemas.openxmlformats.org/officeDocument/2006/relationships/audio" Target="../media/audio2.bin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bin"/><Relationship Id="rId3" Type="http://schemas.openxmlformats.org/officeDocument/2006/relationships/image" Target="../media/image28.jpg"/><Relationship Id="rId7" Type="http://schemas.openxmlformats.org/officeDocument/2006/relationships/image" Target="../media/image5.png"/><Relationship Id="rId2" Type="http://schemas.openxmlformats.org/officeDocument/2006/relationships/audio" Target="../media/audio3.bin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6.xml"/><Relationship Id="rId7" Type="http://schemas.openxmlformats.org/officeDocument/2006/relationships/slide" Target="slide2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" Target="slide27.xml"/><Relationship Id="rId7" Type="http://schemas.openxmlformats.org/officeDocument/2006/relationships/slide" Target="slide2.xm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3.xml"/><Relationship Id="rId4" Type="http://schemas.openxmlformats.org/officeDocument/2006/relationships/slide" Target="slide2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26.xml"/><Relationship Id="rId3" Type="http://schemas.openxmlformats.org/officeDocument/2006/relationships/slide" Target="slide24.xml"/><Relationship Id="rId7" Type="http://schemas.openxmlformats.org/officeDocument/2006/relationships/image" Target="../media/image5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openxmlformats.org/officeDocument/2006/relationships/image" Target="../media/image4.png"/><Relationship Id="rId4" Type="http://schemas.openxmlformats.org/officeDocument/2006/relationships/slide" Target="slide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3.xm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/>
          </p:cNvPr>
          <p:cNvSpPr/>
          <p:nvPr/>
        </p:nvSpPr>
        <p:spPr>
          <a:xfrm>
            <a:off x="0" y="1"/>
            <a:ext cx="2288617" cy="10886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/>
          </p:cNvPr>
          <p:cNvSpPr/>
          <p:nvPr/>
        </p:nvSpPr>
        <p:spPr>
          <a:xfrm>
            <a:off x="1" y="1553308"/>
            <a:ext cx="664480" cy="23964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5"/>
          </p:cNvPr>
          <p:cNvSpPr/>
          <p:nvPr/>
        </p:nvSpPr>
        <p:spPr>
          <a:xfrm rot="5400000">
            <a:off x="5597178" y="5093595"/>
            <a:ext cx="491444" cy="26403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6" action="ppaction://hlinksldjump"/>
          </p:cNvPr>
          <p:cNvSpPr/>
          <p:nvPr/>
        </p:nvSpPr>
        <p:spPr>
          <a:xfrm>
            <a:off x="7051450" y="4200984"/>
            <a:ext cx="2092549" cy="245852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7"/>
          </p:cNvPr>
          <p:cNvSpPr/>
          <p:nvPr/>
        </p:nvSpPr>
        <p:spPr>
          <a:xfrm rot="5400000">
            <a:off x="2819033" y="5100109"/>
            <a:ext cx="491444" cy="2640382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8" action="ppaction://hlinksldjump"/>
          </p:cNvPr>
          <p:cNvSpPr/>
          <p:nvPr/>
        </p:nvSpPr>
        <p:spPr>
          <a:xfrm rot="5400000">
            <a:off x="-254584" y="4858851"/>
            <a:ext cx="2253734" cy="174456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415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772283" y="4404444"/>
            <a:ext cx="2316526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554360" y="4404444"/>
            <a:ext cx="2171940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49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925787" y="4382614"/>
            <a:ext cx="1814147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130735" y="4382614"/>
            <a:ext cx="242810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395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900,000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4129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607,600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3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576913" y="4382614"/>
            <a:ext cx="2679356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477385" y="4404251"/>
            <a:ext cx="209376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321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409774" y="4382614"/>
            <a:ext cx="2204886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808653" y="4340799"/>
            <a:ext cx="242810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247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557,000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407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827179" y="2111646"/>
            <a:ext cx="2316821" cy="2316821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9,486,300</a:t>
            </a:r>
            <a:endParaRPr lang="en-US" sz="27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9013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1632733" y="4382614"/>
            <a:ext cx="2623536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656993" y="4404251"/>
            <a:ext cx="2029619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130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186494" y="4415882"/>
            <a:ext cx="2595626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758389" y="4211205"/>
            <a:ext cx="242810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3725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hlinkClick r:id="rId3" action="ppaction://hlinksldjump"/>
          </p:cNvPr>
          <p:cNvSpPr/>
          <p:nvPr/>
        </p:nvSpPr>
        <p:spPr>
          <a:xfrm>
            <a:off x="127435" y="269017"/>
            <a:ext cx="1286435" cy="14046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>
            <a:hlinkClick r:id="rId4" action="ppaction://hlinksldjump"/>
          </p:cNvPr>
          <p:cNvSpPr/>
          <p:nvPr/>
        </p:nvSpPr>
        <p:spPr>
          <a:xfrm>
            <a:off x="1603718" y="116618"/>
            <a:ext cx="1286435" cy="169776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hlinkClick r:id="rId5" action="ppaction://hlinksldjump"/>
          </p:cNvPr>
          <p:cNvSpPr/>
          <p:nvPr/>
        </p:nvSpPr>
        <p:spPr>
          <a:xfrm>
            <a:off x="3655836" y="116617"/>
            <a:ext cx="1839113" cy="14046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6" action="ppaction://hlinksldjump"/>
          </p:cNvPr>
          <p:cNvSpPr/>
          <p:nvPr/>
        </p:nvSpPr>
        <p:spPr>
          <a:xfrm>
            <a:off x="5631922" y="116617"/>
            <a:ext cx="1648160" cy="12232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hlinkClick r:id="rId7" action="ppaction://hlinksldjump"/>
          </p:cNvPr>
          <p:cNvSpPr/>
          <p:nvPr/>
        </p:nvSpPr>
        <p:spPr>
          <a:xfrm>
            <a:off x="7521734" y="3446196"/>
            <a:ext cx="1493182" cy="150236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hlinkClick r:id="rId8" action="ppaction://hlinksldjump"/>
          </p:cNvPr>
          <p:cNvSpPr/>
          <p:nvPr/>
        </p:nvSpPr>
        <p:spPr>
          <a:xfrm>
            <a:off x="3558151" y="3599061"/>
            <a:ext cx="1800561" cy="145328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hlinkClick r:id="rId9" action="ppaction://hlinksldjump"/>
          </p:cNvPr>
          <p:cNvSpPr/>
          <p:nvPr/>
        </p:nvSpPr>
        <p:spPr>
          <a:xfrm>
            <a:off x="127435" y="3619762"/>
            <a:ext cx="1286435" cy="143258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hlinkClick r:id="rId10" action="ppaction://hlinksldjump"/>
          </p:cNvPr>
          <p:cNvSpPr/>
          <p:nvPr/>
        </p:nvSpPr>
        <p:spPr>
          <a:xfrm>
            <a:off x="7521734" y="116617"/>
            <a:ext cx="1493182" cy="140466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hlinkClick r:id="rId11" action="ppaction://hlinksldjump"/>
          </p:cNvPr>
          <p:cNvSpPr/>
          <p:nvPr/>
        </p:nvSpPr>
        <p:spPr>
          <a:xfrm>
            <a:off x="5494949" y="1521286"/>
            <a:ext cx="1286435" cy="171668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hlinkClick r:id="rId12" action="ppaction://hlinksldjump"/>
          </p:cNvPr>
          <p:cNvSpPr/>
          <p:nvPr/>
        </p:nvSpPr>
        <p:spPr>
          <a:xfrm>
            <a:off x="2037794" y="1814378"/>
            <a:ext cx="1520357" cy="15280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hlinkClick r:id="rId13" action="ppaction://hlinksldjump"/>
          </p:cNvPr>
          <p:cNvSpPr/>
          <p:nvPr/>
        </p:nvSpPr>
        <p:spPr>
          <a:xfrm>
            <a:off x="2037794" y="5288485"/>
            <a:ext cx="1520357" cy="15302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hlinkClick r:id="rId14" action="ppaction://hlinksldjump"/>
          </p:cNvPr>
          <p:cNvSpPr/>
          <p:nvPr/>
        </p:nvSpPr>
        <p:spPr>
          <a:xfrm>
            <a:off x="5358712" y="4948561"/>
            <a:ext cx="1422672" cy="187020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hlinkClick r:id="rId15" action="ppaction://hlinksldjump"/>
          </p:cNvPr>
          <p:cNvSpPr/>
          <p:nvPr/>
        </p:nvSpPr>
        <p:spPr>
          <a:xfrm>
            <a:off x="0" y="2037685"/>
            <a:ext cx="1980501" cy="110258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hlinkClick r:id="rId16" action="ppaction://hlinksldjump"/>
          </p:cNvPr>
          <p:cNvSpPr/>
          <p:nvPr/>
        </p:nvSpPr>
        <p:spPr>
          <a:xfrm>
            <a:off x="3778854" y="1521287"/>
            <a:ext cx="1454631" cy="171668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hlinkClick r:id="rId17" action="ppaction://hlinksldjump"/>
          </p:cNvPr>
          <p:cNvSpPr/>
          <p:nvPr/>
        </p:nvSpPr>
        <p:spPr>
          <a:xfrm>
            <a:off x="7157064" y="1673687"/>
            <a:ext cx="1857852" cy="177250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hlinkClick r:id="rId18" action="ppaction://hlinksldjump"/>
          </p:cNvPr>
          <p:cNvSpPr/>
          <p:nvPr/>
        </p:nvSpPr>
        <p:spPr>
          <a:xfrm>
            <a:off x="0" y="5387307"/>
            <a:ext cx="1980501" cy="114445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hlinkClick r:id="rId19" action="ppaction://hlinksldjump"/>
          </p:cNvPr>
          <p:cNvSpPr/>
          <p:nvPr/>
        </p:nvSpPr>
        <p:spPr>
          <a:xfrm>
            <a:off x="1603719" y="3505200"/>
            <a:ext cx="1480332" cy="16061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hlinkClick r:id="rId20" action="ppaction://hlinksldjump"/>
          </p:cNvPr>
          <p:cNvSpPr/>
          <p:nvPr/>
        </p:nvSpPr>
        <p:spPr>
          <a:xfrm>
            <a:off x="5631922" y="3446195"/>
            <a:ext cx="1648160" cy="15023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hlinkClick r:id="rId21" action="ppaction://hlinksldjump"/>
          </p:cNvPr>
          <p:cNvSpPr/>
          <p:nvPr/>
        </p:nvSpPr>
        <p:spPr>
          <a:xfrm>
            <a:off x="3655836" y="5111351"/>
            <a:ext cx="1702876" cy="1707414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hlinkClick r:id="rId22" action="ppaction://hlinksldjump"/>
          </p:cNvPr>
          <p:cNvSpPr/>
          <p:nvPr/>
        </p:nvSpPr>
        <p:spPr>
          <a:xfrm>
            <a:off x="7157064" y="4948560"/>
            <a:ext cx="1732258" cy="187020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308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83,800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86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90,000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3769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hlinkClick r:id="rId3" action="ppaction://hlinksldjump"/>
          </p:cNvPr>
          <p:cNvSpPr/>
          <p:nvPr/>
        </p:nvSpPr>
        <p:spPr>
          <a:xfrm>
            <a:off x="4660962" y="4372639"/>
            <a:ext cx="1953697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1688552" y="4378194"/>
            <a:ext cx="2637491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1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lue start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2632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Blue start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51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Breaking Glass"/>
          </p:stSnd>
        </p:sndAc>
      </p:transition>
    </mc:Choice>
    <mc:Fallback xmlns="">
      <p:transition xmlns:p14="http://schemas.microsoft.com/office/powerpoint/2010/main" spd="slow" advClick="0">
        <p:sndAc>
          <p:stSnd>
            <p:snd r:embed="rId6" name="Breaking Glass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7529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3" name="Picture 2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Yeehaw"/>
          </p:stSnd>
        </p:sndAc>
      </p:transition>
    </mc:Choice>
    <mc:Fallback xmlns="">
      <p:transition xmlns:p14="http://schemas.microsoft.com/office/powerpoint/2010/main" spd="slow" advClick="0">
        <p:sndAc>
          <p:stSnd>
            <p:snd r:embed="rId8" name="Yeehaw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3" name="Picture 2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351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sndAc>
          <p:stSnd>
            <p:snd r:embed="rId2" name="HORSE1.WAV"/>
          </p:stSnd>
        </p:sndAc>
      </p:transition>
    </mc:Choice>
    <mc:Fallback xmlns="">
      <p:transition xmlns:p14="http://schemas.microsoft.com/office/powerpoint/2010/main" spd="slow" advClick="0">
        <p:sndAc>
          <p:stSnd>
            <p:snd r:embed="rId8" name="HORSE1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hlinkClick r:id="rId3" action="ppaction://hlinksldjump"/>
          </p:cNvPr>
          <p:cNvSpPr/>
          <p:nvPr/>
        </p:nvSpPr>
        <p:spPr>
          <a:xfrm>
            <a:off x="4130735" y="4382614"/>
            <a:ext cx="242810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1925787" y="4382614"/>
            <a:ext cx="1814147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2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564,400</a:t>
            </a:r>
            <a:endParaRPr lang="en-US" sz="3500" b="1" dirty="0"/>
          </a:p>
        </p:txBody>
      </p:sp>
      <p:pic>
        <p:nvPicPr>
          <p:cNvPr id="8" name="Picture 7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43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800,000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799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hlinkClick r:id="rId3" action="ppaction://hlinksldjump"/>
          </p:cNvPr>
          <p:cNvSpPr/>
          <p:nvPr/>
        </p:nvSpPr>
        <p:spPr>
          <a:xfrm>
            <a:off x="1688552" y="4378194"/>
            <a:ext cx="2637491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hlinkClick r:id="rId4" action="ppaction://hlinksldjump"/>
          </p:cNvPr>
          <p:cNvSpPr/>
          <p:nvPr/>
        </p:nvSpPr>
        <p:spPr>
          <a:xfrm>
            <a:off x="4591188" y="4382614"/>
            <a:ext cx="1967652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blue points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6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hlinkClick r:id="rId3" action="ppaction://hlinksldjump"/>
          </p:cNvPr>
          <p:cNvSpPr/>
          <p:nvPr/>
        </p:nvSpPr>
        <p:spPr>
          <a:xfrm>
            <a:off x="1925787" y="4382614"/>
            <a:ext cx="1814147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blue points.png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9" name="Picture 8" descr="Blue start.png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  <p:sp>
        <p:nvSpPr>
          <p:cNvPr id="10" name="Rectangle 9">
            <a:hlinkClick r:id="rId8" action="ppaction://hlinksldjump"/>
          </p:cNvPr>
          <p:cNvSpPr/>
          <p:nvPr/>
        </p:nvSpPr>
        <p:spPr>
          <a:xfrm>
            <a:off x="4130735" y="4382614"/>
            <a:ext cx="2428105" cy="245374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087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xmlns:p14="http://schemas.microsoft.com/office/powerpoint/2010/main"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436390" y="1870205"/>
            <a:ext cx="2707610" cy="270761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/>
              <a:t>348,980</a:t>
            </a:r>
            <a:endParaRPr lang="en-US" sz="35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6591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/>
          <p:cNvSpPr/>
          <p:nvPr/>
        </p:nvSpPr>
        <p:spPr>
          <a:xfrm>
            <a:off x="6823984" y="2188041"/>
            <a:ext cx="2320015" cy="2320015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b="1" dirty="0" smtClean="0"/>
              <a:t>9,300,000</a:t>
            </a:r>
            <a:endParaRPr lang="en-US" sz="2700" b="1" dirty="0"/>
          </a:p>
        </p:txBody>
      </p:sp>
      <p:pic>
        <p:nvPicPr>
          <p:cNvPr id="7" name="Picture 6" descr="blue points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11812"/>
            <a:ext cx="1105348" cy="1097280"/>
          </a:xfrm>
          <a:prstGeom prst="rect">
            <a:avLst/>
          </a:prstGeom>
        </p:spPr>
      </p:pic>
      <p:pic>
        <p:nvPicPr>
          <p:cNvPr id="8" name="Picture 7" descr="Blue start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" y="5567674"/>
            <a:ext cx="1097280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214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1299</TotalTime>
  <Words>11</Words>
  <Application>Microsoft Office PowerPoint</Application>
  <PresentationFormat>On-screen Show (4:3)</PresentationFormat>
  <Paragraphs>11</Paragraphs>
  <Slides>27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Tabitha Carro</dc:creator>
  <cp:lastModifiedBy>Turner, Katie</cp:lastModifiedBy>
  <cp:revision>61</cp:revision>
  <dcterms:created xsi:type="dcterms:W3CDTF">2014-09-29T21:17:50Z</dcterms:created>
  <dcterms:modified xsi:type="dcterms:W3CDTF">2016-08-26T18:10:50Z</dcterms:modified>
</cp:coreProperties>
</file>